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323" r:id="rId5"/>
    <p:sldId id="324" r:id="rId6"/>
    <p:sldId id="325" r:id="rId7"/>
    <p:sldId id="341" r:id="rId8"/>
    <p:sldId id="340" r:id="rId9"/>
    <p:sldId id="328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2" r:id="rId20"/>
    <p:sldId id="339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4" autoAdjust="0"/>
    <p:restoredTop sz="91844" autoAdjust="0"/>
  </p:normalViewPr>
  <p:slideViewPr>
    <p:cSldViewPr showGuides="1">
      <p:cViewPr>
        <p:scale>
          <a:sx n="75" d="100"/>
          <a:sy n="75" d="100"/>
        </p:scale>
        <p:origin x="-264" y="-8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oJTH7ilz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https://www.youtube.com/watch?v=KDoJTH7ilzo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(Bring your licenses!)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9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B411BF0-2D95-43E2-ADE3-FB2906D81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0" y="-124999"/>
            <a:ext cx="12594424" cy="726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5998" b="1">
                <a:latin typeface="Perpetua Titling MT" panose="020205020605050208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661152"/>
            <a:ext cx="2742486" cy="365125"/>
          </a:xfrm>
        </p:spPr>
        <p:txBody>
          <a:bodyPr/>
          <a:lstStyle/>
          <a:p>
            <a:fld id="{719F601E-DAC2-6343-8DE2-0FCAE3AA34A2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656822"/>
            <a:ext cx="4113728" cy="365125"/>
          </a:xfrm>
        </p:spPr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670677"/>
            <a:ext cx="2742486" cy="365125"/>
          </a:xfrm>
        </p:spPr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159BBF-2F4A-4330-AB11-74D5E3BA5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ADD443-378F-4798-833F-DEE5F83CD4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937277-750B-474C-80D1-15922C2B71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0B86AB-FDA6-427A-ACDF-ECCB4E381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E51BA2-96DA-4EF4-A98C-4EE1DBCD1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94DA22-AF6D-437F-B455-B2A2903163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797208-F0F8-4B4D-B0E1-8ADE4AC413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8BBD7B-0959-46C4-9836-35D2689375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D300D64-6380-4EEF-8395-34155745D7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8E6DB8-A596-49AD-BEB3-6EFB42136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CF566A-5803-4FEB-B3DF-F12958927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13AA5E5-2515-446C-84DD-D460815F85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1854E5-FE48-4184-9526-B5734D4CB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5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A34B-4135-DB4E-A94F-F1F6F791DF58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51C-5958-6346-B0B7-0DF6B5D9A071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427-8768-8949-B6C0-68D942F4E910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9DF7-80E1-DA49-94E8-44B57DB6649B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4F2-EE47-B646-84FC-DD0BFBCC0899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BC3392-1E2F-47C2-BA01-7A1B586C5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0E2BB-AE9B-4F74-8D3A-84A378C12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2BF920-8A73-497E-A349-25117703D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70A9AA-622C-4F4A-AC38-D57BAE70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EA140A-166D-4B59-8CBD-36061C4EB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8D0A28-CE77-43C3-99CC-19DB8A952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D134D3-BAFA-46FE-B40C-1118734E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A32FE4-0B66-4B14-9E4F-30ED734DE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618805-2C1C-4472-A89E-A199922998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EA96CD-C1AA-46C0-999C-29BEEB8E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8C10F0-0D82-46B2-988A-DBADE4B11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FF955F-F51B-4915-8739-384FE75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E68A978-2C51-47D3-8EC4-999E61326D5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8BAC43C-AC81-460D-9ADD-ED33C5285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887DD44-15D4-455B-9509-40ED38E2D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24CF51-DC67-4B4E-A350-A6DBDC625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870CEE2-5EB7-4F7D-A986-585B5E4E0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90E-5CA1-7548-AE12-89C24746341A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BC3392-1E2F-47C2-BA01-7A1B586C5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0E2BB-AE9B-4F74-8D3A-84A378C12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2BF920-8A73-497E-A349-25117703D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70A9AA-622C-4F4A-AC38-D57BAE70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EA140A-166D-4B59-8CBD-36061C4EB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8D0A28-CE77-43C3-99CC-19DB8A952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D134D3-BAFA-46FE-B40C-1118734E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A32FE4-0B66-4B14-9E4F-30ED734DE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618805-2C1C-4472-A89E-A199922998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EA96CD-C1AA-46C0-999C-29BEEB8E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8C10F0-0D82-46B2-988A-DBADE4B11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FF955F-F51B-4915-8739-384FE75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E68A978-2C51-47D3-8EC4-999E61326D5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8BAC43C-AC81-460D-9ADD-ED33C5285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887DD44-15D4-455B-9509-40ED38E2D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24CF51-DC67-4B4E-A350-A6DBDC625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870CEE2-5EB7-4F7D-A986-585B5E4E0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D0E-1691-1848-8148-475D530716CC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56275D-34AB-4FF7-8AAE-71907F00A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33FF52-AB5F-428F-B067-AF19A2E7DD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F647DD-B7BF-4E49-B2DB-54FBA737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8A8B96-744D-4ECD-973C-969EEC900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8B8B0F-0D65-4E5B-845A-E4AE97B78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4D77CB-45C4-42E1-B58A-5BABA1AA94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74D6C6-8229-47C5-AD2D-E910287CA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E07843-815C-4FFC-9130-BC4FCE4D6F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CF531D-49D9-4D94-84BD-0C4DAEC793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80FFB9B-BDEB-47F4-BF34-B643523F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0A55A1-DB98-418C-986B-6F40A841C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764DC8E-547B-4196-9197-2AA4EAABE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ED6D5DA-BEEC-45FE-ACF9-08702C397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FC94B-156B-4A07-B645-D1B141F3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E048-6141-3D41-8316-710D67799A87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5D69D9-FC27-4DA3-A55E-54AC379B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2A83B9-54F9-4A15-998B-D1D86998F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D6A91-56D5-4D7C-93C3-5A1128CBF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C0625-A02A-4310-9AD8-9752AD7FB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7314EC-3F10-4F50-92FE-DEBCE5CF5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48522C-9977-4AB3-B113-43F41C87FB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6CEFBB-71F5-490B-9930-A7EEB1196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522CCC-45DF-4D35-9D04-40993DD290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000800B-DFD9-4781-B882-9D85EF75B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C848EF-7704-427E-8294-F5D390DA6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8BF857-E467-41A9-861C-0E2FEE9AB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225B8B3-9E79-4F8A-855C-FE5810F4F5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88B11C-8A5D-4926-AC79-806FC7015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9A2BAC3-869E-42D9-A591-2C581691130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13762EC-BA03-45A6-B8A9-D2275577E0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8656C63-2EAB-4F9D-B627-30A8BE26EB3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B3A-A876-B64F-BF3A-3A87E0B0638D}" type="datetime1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8D399F-AD2A-4D09-B7EF-7A7DC5220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3B3D10-72B4-453F-801F-EACF79ED0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D09519-CB3D-4266-B537-5E46B1688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A9C01D-B91B-4776-98D3-EC0C3356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74F912-3997-4371-94E1-815DB7A6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445525-43EE-45F8-A31B-02C00165EA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05182D-FF68-48D7-9CE7-50E433D1B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AF63C3-4A32-4B60-8A02-F1C79A972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A4E01B1-B611-4E7F-8A65-9CC42E98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0D706AF-99B5-4ACC-8CF2-F90600AD3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509C3-0671-4128-837C-6045EB004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EEB975-0405-4B43-AE4D-FA194ECB0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3EA368-0E75-4C36-90D6-1416EE0E7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97CA5D6-1591-4604-8072-D874CAFE3376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C22D700-086D-4A6D-AF06-3007F28729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9A3101-06BD-44E8-908F-980C472100F3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14F-15E8-5548-A4D6-61BE2464FD45}" type="datetime1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87A162-EBD8-4A60-ADD0-D99269A0F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305E92-9067-4563-8205-F47330B27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50C631-EACD-442F-B39D-48FE97C9D5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EA0CD3-2305-43E0-9AA1-D693F66CB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19EB95-B805-431C-A9A9-D44EB3472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C5314-3FD5-4FCD-A346-248F595FF4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7DA0A4-D3DB-400F-8DD3-63C4C498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3CD677-2299-45AE-A154-0A6D8E8170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7F7BA6-AD36-4A18-B6DB-DF18136271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692096-AF25-4B3D-A47F-61064F2C6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A115982-1F78-4E05-9DC2-8C3542BA3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AD56760-578D-470A-B8A5-A978D8031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C2A361-1FE6-4205-9175-F8EAB8B86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8D56455-FEA0-446D-9221-BDD7B3A9E309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BFA8DA-72E2-4D4B-AF74-72A6218C6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BA09F9B-BC92-4753-BCAE-E5366409F174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4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88A3E7E-FF74-4A4E-A03E-28348647B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4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07EC-ACC4-DA4D-A8A9-E125B94134C3}" type="datetime1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54CD4-D27F-4752-A23A-DE1C3B5C39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AC5FC-0D97-416A-B06C-498D80DDD8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96FEB8-2E96-4EB3-843B-BFBEDCDB1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CD8B-BDB3-4FC7-88FB-02E4FC28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7DBB69-7D4D-4F2F-BE18-341B12019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6CF124-1BDD-4F1F-80BB-5A95D9A59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9C604D-1E22-4EFB-9567-5B1F63E29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CF9863-E2AC-40DC-8DCA-96D47D419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D35080-1FCA-4D67-A619-1052CED679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96426B-E95D-4341-8284-BA360246A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91EB39-6FCC-4D02-83E1-5C28B09878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A48700-F021-4D4A-A665-15B78E0059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0131130-A08B-4370-9B18-CD9719529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B2CD-5C54-2A43-91BA-F8ED3288316D}" type="datetime1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54CD4-D27F-4752-A23A-DE1C3B5C3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AC5FC-0D97-416A-B06C-498D80DDD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96FEB8-2E96-4EB3-843B-BFBEDCDB15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CD8B-BDB3-4FC7-88FB-02E4FC288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7DBB69-7D4D-4F2F-BE18-341B12019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6CF124-1BDD-4F1F-80BB-5A95D9A59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9C604D-1E22-4EFB-9567-5B1F63E29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CF9863-E2AC-40DC-8DCA-96D47D419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D35080-1FCA-4D67-A619-1052CED67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96426B-E95D-4341-8284-BA360246A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91EB39-6FCC-4D02-83E1-5C28B09878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A48700-F021-4D4A-A665-15B78E005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0131130-A08B-4370-9B18-CD9719529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4212" y="365127"/>
            <a:ext cx="10085301" cy="1081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801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18A1-B1DE-F248-A127-12D326F7CE95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80178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801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>
          <a:solidFill>
            <a:schemeClr val="tx1"/>
          </a:solidFill>
          <a:latin typeface="Perpetua Titling MT" panose="02020502060505020804" pitchFamily="18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35560"/>
            <a:ext cx="10360501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Scrutineering</a:t>
            </a:r>
            <a:br>
              <a:rPr lang="en-US" dirty="0" smtClean="0"/>
            </a:br>
            <a:r>
              <a:rPr lang="en-US" dirty="0" smtClean="0"/>
              <a:t>and how to SUCCEED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800600"/>
            <a:ext cx="9141619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Chris Jones, Chief Judge / Acting Technical Director</a:t>
            </a:r>
          </a:p>
          <a:p>
            <a:r>
              <a:rPr lang="en-US" b="1" dirty="0" smtClean="0"/>
              <a:t>01/19/2020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65212" y="3164949"/>
            <a:ext cx="1059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Perpetua Titling MT" panose="02020502060505020804" pitchFamily="18" charset="0"/>
              </a:rPr>
              <a:t>Chris’s Thoughts after 20+ </a:t>
            </a:r>
            <a:r>
              <a:rPr lang="en-US" sz="4000" b="1" dirty="0" smtClean="0">
                <a:latin typeface="Perpetua Titling MT" panose="02020502060505020804" pitchFamily="18" charset="0"/>
              </a:rPr>
              <a:t>years </a:t>
            </a:r>
            <a:endParaRPr lang="en-US" sz="4000" b="1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4: Slalom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214592" cy="4351338"/>
          </a:xfrm>
        </p:spPr>
        <p:txBody>
          <a:bodyPr/>
          <a:lstStyle/>
          <a:p>
            <a:r>
              <a:rPr lang="en-US" dirty="0" smtClean="0"/>
              <a:t>Dynamic Stability, Emergency </a:t>
            </a:r>
            <a:r>
              <a:rPr lang="en-US" dirty="0" smtClean="0"/>
              <a:t>Egress, Driver Clearance, Driver Capability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Issues:</a:t>
            </a:r>
            <a:endParaRPr lang="en-US" dirty="0" smtClean="0"/>
          </a:p>
          <a:p>
            <a:pPr lvl="1"/>
            <a:r>
              <a:rPr lang="en-US" dirty="0" smtClean="0"/>
              <a:t>First time driving the car</a:t>
            </a:r>
          </a:p>
          <a:p>
            <a:pPr lvl="1"/>
            <a:r>
              <a:rPr lang="en-US" dirty="0" smtClean="0"/>
              <a:t>Large Drivers don’t meet minimum clearance</a:t>
            </a:r>
          </a:p>
          <a:p>
            <a:pPr lvl="1"/>
            <a:r>
              <a:rPr lang="en-US" dirty="0" smtClean="0"/>
              <a:t>Panic due to thinking the car is actually on fire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74" y="1881159"/>
            <a:ext cx="5555209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5: 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104030" cy="4351338"/>
          </a:xfrm>
        </p:spPr>
        <p:txBody>
          <a:bodyPr/>
          <a:lstStyle/>
          <a:p>
            <a:r>
              <a:rPr lang="en-US" dirty="0" smtClean="0"/>
              <a:t>Everything Brakes</a:t>
            </a:r>
          </a:p>
          <a:p>
            <a:endParaRPr lang="en-US" dirty="0"/>
          </a:p>
          <a:p>
            <a:r>
              <a:rPr lang="en-US" dirty="0" smtClean="0"/>
              <a:t>Common Issues</a:t>
            </a:r>
          </a:p>
          <a:p>
            <a:pPr lvl="1"/>
            <a:r>
              <a:rPr lang="en-US" dirty="0" smtClean="0"/>
              <a:t>Unstable Stop</a:t>
            </a:r>
          </a:p>
          <a:p>
            <a:pPr lvl="1"/>
            <a:r>
              <a:rPr lang="en-US" dirty="0" smtClean="0"/>
              <a:t>Brakes not bled</a:t>
            </a:r>
          </a:p>
          <a:p>
            <a:pPr lvl="1"/>
            <a:r>
              <a:rPr lang="en-US" dirty="0" smtClean="0"/>
              <a:t>Brakes under powered</a:t>
            </a:r>
          </a:p>
          <a:p>
            <a:pPr lvl="1"/>
            <a:r>
              <a:rPr lang="en-US" dirty="0" smtClean="0"/>
              <a:t>Single pedal</a:t>
            </a:r>
          </a:p>
          <a:p>
            <a:pPr lvl="1"/>
            <a:r>
              <a:rPr lang="en-US" dirty="0" smtClean="0"/>
              <a:t>Under Designed pedal or pedal mounts</a:t>
            </a:r>
          </a:p>
          <a:p>
            <a:pPr lvl="1"/>
            <a:r>
              <a:rPr lang="en-US" dirty="0" smtClean="0"/>
              <a:t>Can’t Meet minimum speed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78" y="2072640"/>
            <a:ext cx="5733506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06604"/>
            <a:ext cx="10721900" cy="1325563"/>
          </a:xfrm>
        </p:spPr>
        <p:txBody>
          <a:bodyPr/>
          <a:lstStyle/>
          <a:p>
            <a:r>
              <a:rPr lang="en-US" dirty="0" smtClean="0"/>
              <a:t>Station 6: Endurance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33263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Track </a:t>
            </a:r>
            <a:r>
              <a:rPr lang="en-US" dirty="0" smtClean="0"/>
              <a:t>Orientation (Track Event)</a:t>
            </a:r>
            <a:endParaRPr lang="en-US" dirty="0" smtClean="0"/>
          </a:p>
          <a:p>
            <a:r>
              <a:rPr lang="en-US" dirty="0" smtClean="0"/>
              <a:t>Full Speed Lap / Stop</a:t>
            </a:r>
            <a:endParaRPr lang="en-US" dirty="0" smtClean="0"/>
          </a:p>
          <a:p>
            <a:r>
              <a:rPr lang="en-US" dirty="0" smtClean="0"/>
              <a:t>Communications Test</a:t>
            </a:r>
          </a:p>
          <a:p>
            <a:r>
              <a:rPr lang="en-US" dirty="0" smtClean="0"/>
              <a:t>Simulated Breakdown and </a:t>
            </a:r>
            <a:r>
              <a:rPr lang="en-US" dirty="0" smtClean="0"/>
              <a:t>Retrieval</a:t>
            </a:r>
          </a:p>
          <a:p>
            <a:r>
              <a:rPr lang="en-US" dirty="0" smtClean="0"/>
              <a:t>Common Issues</a:t>
            </a:r>
          </a:p>
          <a:p>
            <a:pPr lvl="1"/>
            <a:r>
              <a:rPr lang="en-US" dirty="0" err="1" smtClean="0"/>
              <a:t>ECCO</a:t>
            </a:r>
            <a:r>
              <a:rPr lang="en-US" dirty="0" smtClean="0"/>
              <a:t> Lights</a:t>
            </a:r>
          </a:p>
          <a:p>
            <a:pPr lvl="1"/>
            <a:r>
              <a:rPr lang="en-US" dirty="0" smtClean="0"/>
              <a:t>Missing Items in the Chase Vehicle</a:t>
            </a:r>
          </a:p>
          <a:p>
            <a:pPr lvl="1"/>
            <a:r>
              <a:rPr lang="en-US" dirty="0" smtClean="0"/>
              <a:t>Radio Failure</a:t>
            </a:r>
          </a:p>
          <a:p>
            <a:pPr lvl="1"/>
            <a:r>
              <a:rPr lang="en-US" dirty="0" smtClean="0"/>
              <a:t>Not know how to trailer</a:t>
            </a:r>
          </a:p>
          <a:p>
            <a:pPr lvl="1"/>
            <a:r>
              <a:rPr lang="en-US" dirty="0" smtClean="0"/>
              <a:t>Loading unsafely </a:t>
            </a:r>
          </a:p>
          <a:p>
            <a:pPr lvl="1"/>
            <a:r>
              <a:rPr lang="en-US" dirty="0" smtClean="0"/>
              <a:t>Vehicle Seating</a:t>
            </a:r>
          </a:p>
          <a:p>
            <a:pPr lvl="1"/>
            <a:r>
              <a:rPr lang="en-US" dirty="0" smtClean="0"/>
              <a:t>Lack of vehicle to pull trailer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905000"/>
            <a:ext cx="5632341" cy="37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7: Cross 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When being passed (Cross </a:t>
            </a:r>
            <a:r>
              <a:rPr lang="en-US" dirty="0" smtClean="0"/>
              <a:t>Country Races </a:t>
            </a:r>
            <a:r>
              <a:rPr lang="en-US" dirty="0" smtClean="0"/>
              <a:t>only)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8: Electric Solar Vehicle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40883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ESV</a:t>
            </a:r>
            <a:r>
              <a:rPr lang="en-US" dirty="0" smtClean="0"/>
              <a:t> Division only</a:t>
            </a:r>
          </a:p>
          <a:p>
            <a:r>
              <a:rPr lang="en-US" dirty="0" smtClean="0"/>
              <a:t>Battery Swap Procedures</a:t>
            </a:r>
          </a:p>
          <a:p>
            <a:r>
              <a:rPr lang="en-US" dirty="0" smtClean="0"/>
              <a:t>Charging Station </a:t>
            </a:r>
            <a:r>
              <a:rPr lang="en-US" dirty="0" smtClean="0"/>
              <a:t>Inspection</a:t>
            </a:r>
          </a:p>
          <a:p>
            <a:endParaRPr lang="en-US" dirty="0"/>
          </a:p>
          <a:p>
            <a:r>
              <a:rPr lang="en-US" dirty="0" smtClean="0"/>
              <a:t>Common Issues:</a:t>
            </a:r>
          </a:p>
          <a:p>
            <a:pPr lvl="1"/>
            <a:r>
              <a:rPr lang="en-US" dirty="0" smtClean="0"/>
              <a:t>Similar to Electrical Station</a:t>
            </a:r>
          </a:p>
          <a:p>
            <a:pPr lvl="1"/>
            <a:r>
              <a:rPr lang="en-US" dirty="0" smtClean="0"/>
              <a:t>Battery swapping for the first time</a:t>
            </a:r>
          </a:p>
          <a:p>
            <a:pPr lvl="1"/>
            <a:r>
              <a:rPr lang="en-US" dirty="0" smtClean="0"/>
              <a:t>Charging Station stability</a:t>
            </a:r>
          </a:p>
          <a:p>
            <a:pPr lvl="1"/>
            <a:r>
              <a:rPr lang="en-US" dirty="0" smtClean="0"/>
              <a:t>What? Someone has to stay with the station?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057400"/>
            <a:ext cx="524986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Guidance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Practice Scrutineering at home</a:t>
            </a:r>
          </a:p>
          <a:p>
            <a:r>
              <a:rPr lang="en-US" dirty="0" smtClean="0"/>
              <a:t>Wait, did I mention to read the rules?</a:t>
            </a:r>
            <a:endParaRPr lang="en-US" dirty="0" smtClean="0"/>
          </a:p>
          <a:p>
            <a:r>
              <a:rPr lang="en-US" dirty="0" smtClean="0"/>
              <a:t>Veteran </a:t>
            </a:r>
            <a:r>
              <a:rPr lang="en-US" dirty="0"/>
              <a:t>t</a:t>
            </a:r>
            <a:r>
              <a:rPr lang="en-US" dirty="0" smtClean="0"/>
              <a:t>eams are a resource – especially if you are struggling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takeaways to win scrutineering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your car early, put miles on it and do a practice scrutineering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are worried about something, or want to do something outside the wording of the rules, email us! Request a waiver (before May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car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scrutineering if the is a disagreement escalate to the head judge of the station or to the Technical Director / Chief Judge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spend all of your time fixing problems if you haven’t been through every station yet – find out what you don’t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Seriously don’t panic you have already done harder things than scrutineering. Be smart, make any fixes, and get in the event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Scrutineering?</a:t>
            </a:r>
            <a:endParaRPr lang="en-US" dirty="0"/>
          </a:p>
          <a:p>
            <a:r>
              <a:rPr lang="en-US" dirty="0" smtClean="0"/>
              <a:t>Failing</a:t>
            </a:r>
          </a:p>
          <a:p>
            <a:r>
              <a:rPr lang="en-US" dirty="0" smtClean="0"/>
              <a:t>Preparation</a:t>
            </a:r>
            <a:endParaRPr lang="en-US" dirty="0" smtClean="0"/>
          </a:p>
          <a:p>
            <a:r>
              <a:rPr lang="en-US" dirty="0" smtClean="0"/>
              <a:t>Scrutineering</a:t>
            </a:r>
            <a:endParaRPr lang="en-US" dirty="0" smtClean="0"/>
          </a:p>
          <a:p>
            <a:r>
              <a:rPr lang="en-US" dirty="0" smtClean="0"/>
              <a:t>Breakdown of each Station</a:t>
            </a:r>
          </a:p>
          <a:p>
            <a:r>
              <a:rPr lang="en-US" dirty="0" smtClean="0"/>
              <a:t>Additional Guidance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Scrutineering?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Determine compliance to the rules</a:t>
            </a:r>
          </a:p>
          <a:p>
            <a:pPr lvl="1"/>
            <a:r>
              <a:rPr lang="en-US" dirty="0" smtClean="0"/>
              <a:t>Road worthiness </a:t>
            </a:r>
          </a:p>
          <a:p>
            <a:pPr lvl="1"/>
            <a:r>
              <a:rPr lang="en-US" dirty="0" smtClean="0"/>
              <a:t>Student Driven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09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three ways to fail and what happens</a:t>
            </a:r>
          </a:p>
          <a:p>
            <a:endParaRPr lang="en-US" dirty="0" smtClean="0"/>
          </a:p>
          <a:p>
            <a:r>
              <a:rPr lang="en-US" dirty="0" smtClean="0"/>
              <a:t>Not complying with </a:t>
            </a:r>
            <a:r>
              <a:rPr lang="en-US" dirty="0"/>
              <a:t>a rule that is not a competitive advantage </a:t>
            </a:r>
            <a:r>
              <a:rPr lang="en-US" dirty="0" smtClean="0"/>
              <a:t>and not </a:t>
            </a:r>
            <a:r>
              <a:rPr lang="en-US" dirty="0"/>
              <a:t>safety issue</a:t>
            </a:r>
          </a:p>
          <a:p>
            <a:pPr lvl="2"/>
            <a:r>
              <a:rPr lang="en-US" dirty="0"/>
              <a:t>Possibly a failure to comply – Lose laps / </a:t>
            </a:r>
            <a:r>
              <a:rPr lang="en-US" dirty="0" smtClean="0"/>
              <a:t>miles on the first day of the race</a:t>
            </a:r>
            <a:endParaRPr lang="en-US" dirty="0"/>
          </a:p>
          <a:p>
            <a:r>
              <a:rPr lang="en-US" dirty="0"/>
              <a:t>Not finishing scrutineering on time</a:t>
            </a:r>
          </a:p>
          <a:p>
            <a:pPr lvl="2"/>
            <a:r>
              <a:rPr lang="en-US" dirty="0" smtClean="0"/>
              <a:t>Disqualification</a:t>
            </a:r>
          </a:p>
          <a:p>
            <a:pPr lvl="2"/>
            <a:r>
              <a:rPr lang="en-US" dirty="0" smtClean="0"/>
              <a:t>Do not put yourself in a place where you are trying to finish in the last 10 minutes of scrutineering</a:t>
            </a:r>
            <a:endParaRPr lang="en-US" dirty="0"/>
          </a:p>
          <a:p>
            <a:r>
              <a:rPr lang="en-US" dirty="0"/>
              <a:t>Not complying with a rule </a:t>
            </a:r>
            <a:r>
              <a:rPr lang="en-US" dirty="0" smtClean="0"/>
              <a:t>that is a competitive advantage or is a safety issue</a:t>
            </a:r>
          </a:p>
          <a:p>
            <a:pPr lvl="2"/>
            <a:r>
              <a:rPr lang="en-US" dirty="0" smtClean="0"/>
              <a:t>Disqualification</a:t>
            </a:r>
            <a:endParaRPr lang="en-US" dirty="0"/>
          </a:p>
          <a:p>
            <a:pPr lvl="2"/>
            <a:r>
              <a:rPr lang="en-US" dirty="0" smtClean="0"/>
              <a:t>The issue must be fixed before the end of scrutineering or you will be disqualified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6612" y="1752600"/>
            <a:ext cx="10820400" cy="4351338"/>
          </a:xfrm>
        </p:spPr>
        <p:txBody>
          <a:bodyPr/>
          <a:lstStyle/>
          <a:p>
            <a:r>
              <a:rPr lang="en-US" dirty="0" smtClean="0"/>
              <a:t>Understand the Rules</a:t>
            </a:r>
          </a:p>
          <a:p>
            <a:pPr lvl="1"/>
            <a:r>
              <a:rPr lang="en-US" dirty="0" smtClean="0"/>
              <a:t>No Seriously – know the Rules</a:t>
            </a:r>
          </a:p>
          <a:p>
            <a:pPr lvl="1"/>
            <a:r>
              <a:rPr lang="en-US" dirty="0" smtClean="0"/>
              <a:t>Did I mention the Rules?</a:t>
            </a:r>
          </a:p>
          <a:p>
            <a:r>
              <a:rPr lang="en-US" dirty="0" smtClean="0"/>
              <a:t>Waivers</a:t>
            </a:r>
            <a:endParaRPr lang="en-US" dirty="0"/>
          </a:p>
          <a:p>
            <a:pPr lvl="1"/>
            <a:r>
              <a:rPr lang="en-US" dirty="0" smtClean="0"/>
              <a:t>Waivers are your way to do something different than the rules that still accomplishes the intent of the rule</a:t>
            </a:r>
          </a:p>
          <a:p>
            <a:pPr lvl="1"/>
            <a:r>
              <a:rPr lang="en-US" b="1" dirty="0" smtClean="0"/>
              <a:t>Must be requested prior to May 1</a:t>
            </a:r>
            <a:r>
              <a:rPr lang="en-US" b="1" baseline="30000" dirty="0" smtClean="0"/>
              <a:t>st</a:t>
            </a:r>
            <a:endParaRPr lang="en-US" b="1" dirty="0" smtClean="0"/>
          </a:p>
          <a:p>
            <a:r>
              <a:rPr lang="en-US" dirty="0" smtClean="0"/>
              <a:t>Build you car and Practice before you arrive</a:t>
            </a:r>
          </a:p>
          <a:p>
            <a:pPr lvl="1"/>
            <a:r>
              <a:rPr lang="en-US" b="1" dirty="0" smtClean="0"/>
              <a:t>Single biggest factor in success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24" y="1676400"/>
            <a:ext cx="6934200" cy="46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Scrutineering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52600"/>
            <a:ext cx="718933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 </a:t>
            </a:r>
            <a:r>
              <a:rPr lang="en-US" dirty="0" smtClean="0"/>
              <a:t>ready to go at </a:t>
            </a:r>
            <a:r>
              <a:rPr lang="en-US" dirty="0" smtClean="0"/>
              <a:t>8AM the </a:t>
            </a:r>
            <a:r>
              <a:rPr lang="en-US" dirty="0" smtClean="0"/>
              <a:t>first day</a:t>
            </a:r>
          </a:p>
          <a:p>
            <a:r>
              <a:rPr lang="en-US" dirty="0" smtClean="0"/>
              <a:t>Visit </a:t>
            </a:r>
            <a:r>
              <a:rPr lang="en-US" dirty="0" smtClean="0"/>
              <a:t>every Station </a:t>
            </a:r>
            <a:r>
              <a:rPr lang="en-US" dirty="0" smtClean="0"/>
              <a:t>as soon as you can</a:t>
            </a:r>
            <a:r>
              <a:rPr lang="en-US" dirty="0" smtClean="0"/>
              <a:t>, </a:t>
            </a:r>
            <a:r>
              <a:rPr lang="en-US" dirty="0" smtClean="0"/>
              <a:t>even if you don’t </a:t>
            </a:r>
            <a:r>
              <a:rPr lang="en-US" dirty="0" smtClean="0"/>
              <a:t>think you will pass everything</a:t>
            </a:r>
            <a:endParaRPr lang="en-US" dirty="0" smtClean="0"/>
          </a:p>
          <a:p>
            <a:pPr lvl="1"/>
            <a:r>
              <a:rPr lang="en-US" dirty="0" smtClean="0"/>
              <a:t>Get as much feedback as possible from stations </a:t>
            </a:r>
            <a:r>
              <a:rPr lang="en-US" b="1" dirty="0" smtClean="0"/>
              <a:t>BEFORE</a:t>
            </a:r>
            <a:r>
              <a:rPr lang="en-US" dirty="0" smtClean="0"/>
              <a:t> </a:t>
            </a:r>
            <a:r>
              <a:rPr lang="en-US" dirty="0" smtClean="0"/>
              <a:t>fixing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Sponsors and Advisors </a:t>
            </a:r>
            <a:r>
              <a:rPr lang="en-US" dirty="0"/>
              <a:t>cannot be </a:t>
            </a:r>
            <a:r>
              <a:rPr lang="en-US" dirty="0" smtClean="0"/>
              <a:t>present </a:t>
            </a:r>
            <a:r>
              <a:rPr lang="en-US" dirty="0"/>
              <a:t>at the </a:t>
            </a:r>
            <a:r>
              <a:rPr lang="en-US" dirty="0" smtClean="0"/>
              <a:t>stations do not rely on them for scrutineering</a:t>
            </a:r>
          </a:p>
          <a:p>
            <a:pPr lvl="1"/>
            <a:r>
              <a:rPr lang="en-US" dirty="0" smtClean="0"/>
              <a:t>No excuse for students not knowing their car</a:t>
            </a:r>
            <a:endParaRPr lang="en-US" dirty="0"/>
          </a:p>
          <a:p>
            <a:r>
              <a:rPr lang="en-US" dirty="0"/>
              <a:t>Walk, don’t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Don’t be in a rush – keep calm, keep focused</a:t>
            </a:r>
          </a:p>
          <a:p>
            <a:pPr lvl="1"/>
            <a:r>
              <a:rPr lang="en-US" dirty="0" smtClean="0"/>
              <a:t>Shop safety rules – </a:t>
            </a:r>
            <a:r>
              <a:rPr lang="en-US" b="1" dirty="0" smtClean="0"/>
              <a:t>DON’T BE UNSAFE</a:t>
            </a:r>
          </a:p>
          <a:p>
            <a:r>
              <a:rPr lang="en-US" dirty="0" smtClean="0"/>
              <a:t>Do not be afraid to elevate serious issues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720369"/>
            <a:ext cx="6781800" cy="45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1: 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Structural Inspections</a:t>
            </a:r>
          </a:p>
          <a:p>
            <a:r>
              <a:rPr lang="en-US" dirty="0" smtClean="0"/>
              <a:t>General Compliance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Issues</a:t>
            </a:r>
          </a:p>
          <a:p>
            <a:pPr lvl="1"/>
            <a:r>
              <a:rPr lang="en-US" dirty="0" smtClean="0"/>
              <a:t>Size / Clearance</a:t>
            </a:r>
          </a:p>
          <a:p>
            <a:pPr lvl="1"/>
            <a:r>
              <a:rPr lang="en-US" dirty="0" smtClean="0"/>
              <a:t>Visibility for every driver</a:t>
            </a:r>
          </a:p>
          <a:p>
            <a:pPr lvl="1"/>
            <a:r>
              <a:rPr lang="en-US" dirty="0" smtClean="0"/>
              <a:t>Light Brightness / function</a:t>
            </a:r>
          </a:p>
          <a:p>
            <a:pPr lvl="1"/>
            <a:r>
              <a:rPr lang="en-US" dirty="0" smtClean="0"/>
              <a:t>Crush Zones</a:t>
            </a:r>
          </a:p>
          <a:p>
            <a:pPr lvl="1"/>
            <a:r>
              <a:rPr lang="en-US" dirty="0" smtClean="0"/>
              <a:t>Role Bars</a:t>
            </a:r>
          </a:p>
          <a:p>
            <a:pPr lvl="1"/>
            <a:r>
              <a:rPr lang="en-US" dirty="0" smtClean="0"/>
              <a:t>Locking Fasteners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8" y="1957359"/>
            <a:ext cx="6316477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2: 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487543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System Inspections</a:t>
            </a:r>
          </a:p>
          <a:p>
            <a:r>
              <a:rPr lang="en-US" dirty="0"/>
              <a:t>Common Issues</a:t>
            </a:r>
          </a:p>
          <a:p>
            <a:pPr lvl="1"/>
            <a:r>
              <a:rPr lang="en-US" dirty="0" smtClean="0"/>
              <a:t>Wiring diagrams don’t match</a:t>
            </a:r>
            <a:endParaRPr lang="en-US" dirty="0" smtClean="0"/>
          </a:p>
          <a:p>
            <a:pPr lvl="1"/>
            <a:r>
              <a:rPr lang="en-US" dirty="0" smtClean="0"/>
              <a:t>Don’t Understand calculations</a:t>
            </a:r>
            <a:endParaRPr lang="en-US" dirty="0" smtClean="0"/>
          </a:p>
          <a:p>
            <a:pPr lvl="2"/>
            <a:r>
              <a:rPr lang="en-US" dirty="0" smtClean="0"/>
              <a:t>Wire Size</a:t>
            </a:r>
          </a:p>
          <a:p>
            <a:pPr lvl="2"/>
            <a:r>
              <a:rPr lang="en-US" dirty="0" smtClean="0"/>
              <a:t>Fuse </a:t>
            </a:r>
            <a:r>
              <a:rPr lang="en-US" dirty="0" smtClean="0"/>
              <a:t>Rating</a:t>
            </a:r>
          </a:p>
          <a:p>
            <a:pPr lvl="2"/>
            <a:r>
              <a:rPr lang="en-US" dirty="0" smtClean="0"/>
              <a:t>Battery Capacity</a:t>
            </a:r>
          </a:p>
          <a:p>
            <a:pPr lvl="1"/>
            <a:r>
              <a:rPr lang="en-US" dirty="0" smtClean="0"/>
              <a:t>Grounding to </a:t>
            </a:r>
            <a:r>
              <a:rPr lang="en-US" dirty="0" smtClean="0"/>
              <a:t>the frame of the </a:t>
            </a:r>
            <a:r>
              <a:rPr lang="en-US" dirty="0" smtClean="0"/>
              <a:t>vehicle</a:t>
            </a:r>
          </a:p>
          <a:p>
            <a:pPr lvl="1"/>
            <a:r>
              <a:rPr lang="en-US" dirty="0" smtClean="0"/>
              <a:t>Rat’s Nest</a:t>
            </a:r>
          </a:p>
          <a:p>
            <a:pPr lvl="1"/>
            <a:r>
              <a:rPr lang="en-US" dirty="0" smtClean="0"/>
              <a:t>Exposed connections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67" y="2079279"/>
            <a:ext cx="5430231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3: Tilt and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457367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Suspension and Steering Inspections</a:t>
            </a:r>
          </a:p>
          <a:p>
            <a:r>
              <a:rPr lang="en-US" dirty="0" smtClean="0"/>
              <a:t>15m U turn</a:t>
            </a:r>
          </a:p>
          <a:p>
            <a:r>
              <a:rPr lang="en-US" dirty="0" smtClean="0"/>
              <a:t>Tilt Car 15 degrees on each side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Issues</a:t>
            </a:r>
          </a:p>
          <a:p>
            <a:pPr lvl="1"/>
            <a:r>
              <a:rPr lang="en-US" dirty="0" smtClean="0"/>
              <a:t>Can’t Jack up the car</a:t>
            </a:r>
          </a:p>
          <a:p>
            <a:pPr lvl="1"/>
            <a:r>
              <a:rPr lang="en-US" dirty="0" smtClean="0"/>
              <a:t>Can’t make the turning radius</a:t>
            </a:r>
          </a:p>
          <a:p>
            <a:pPr lvl="1"/>
            <a:r>
              <a:rPr lang="en-US" dirty="0" smtClean="0"/>
              <a:t>Suspension component failures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55" y="1982419"/>
            <a:ext cx="6325310" cy="4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9224</TotalTime>
  <Words>738</Words>
  <Application>Microsoft Office PowerPoint</Application>
  <PresentationFormat>Custom</PresentationFormat>
  <Paragraphs>142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Scrutineering and how to SUCCEED</vt:lpstr>
      <vt:lpstr>Overview</vt:lpstr>
      <vt:lpstr>What is Scrutineering?</vt:lpstr>
      <vt:lpstr>Failing </vt:lpstr>
      <vt:lpstr>Preparation</vt:lpstr>
      <vt:lpstr>Winning Scrutineering</vt:lpstr>
      <vt:lpstr>Station 1: Mechanical</vt:lpstr>
      <vt:lpstr>Station 2: Electrical</vt:lpstr>
      <vt:lpstr>Station 3: Tilt and Turn</vt:lpstr>
      <vt:lpstr>Station 4: Slalom</vt:lpstr>
      <vt:lpstr>Station 5: Braking</vt:lpstr>
      <vt:lpstr>Station 6: Endurance Test</vt:lpstr>
      <vt:lpstr>Station 7: Cross Country </vt:lpstr>
      <vt:lpstr>Station 8: Electric Solar Vehicle Station</vt:lpstr>
      <vt:lpstr>Additional Guidance</vt:lpstr>
      <vt:lpstr>Key takeaways to win scrutineering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Car Suspension</dc:title>
  <dc:creator>jarrett dunn</dc:creator>
  <cp:lastModifiedBy>Chris</cp:lastModifiedBy>
  <cp:revision>63</cp:revision>
  <dcterms:created xsi:type="dcterms:W3CDTF">2018-10-07T23:37:26Z</dcterms:created>
  <dcterms:modified xsi:type="dcterms:W3CDTF">2020-01-19T17:18:48Z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